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39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12/15/2015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12/15/2015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12/15/2015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12/15/2015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12/15/2015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12/15/2015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12/15/2015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12/15/2015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12/15/2015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12/15/2015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12/15/2015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12/15/2015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The Crucible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An Introduction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Thomas </a:t>
            </a:r>
            <a:r>
              <a:rPr lang="en-US" dirty="0" err="1" smtClean="0"/>
              <a:t>Danforth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Judge of the general court and deputy-governor of Massachusetts Bay</a:t>
            </a:r>
          </a:p>
          <a:p>
            <a:endParaRPr lang="en-US" dirty="0" smtClean="0"/>
          </a:p>
          <a:p>
            <a:r>
              <a:rPr lang="en-US" dirty="0" smtClean="0"/>
              <a:t>Has no problem hanging people to defend the state</a:t>
            </a:r>
            <a:endParaRPr lang="en-US" dirty="0"/>
          </a:p>
        </p:txBody>
      </p:sp>
      <p:pic>
        <p:nvPicPr>
          <p:cNvPr id="22530" name="Picture 2" descr="C:\Users\The Rock\Desktop\American Civics\Unit 5-Brave New World\Thomas Danforth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817" y="2438400"/>
            <a:ext cx="4651514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John Proctor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Married to Elizabeth, he cheated on her with Abigail</a:t>
            </a:r>
          </a:p>
          <a:p>
            <a:endParaRPr lang="en-US" dirty="0" smtClean="0"/>
          </a:p>
          <a:p>
            <a:r>
              <a:rPr lang="en-US" dirty="0" smtClean="0"/>
              <a:t>Really tries to do the right thing</a:t>
            </a:r>
            <a:endParaRPr lang="en-US" dirty="0"/>
          </a:p>
        </p:txBody>
      </p:sp>
      <p:pic>
        <p:nvPicPr>
          <p:cNvPr id="15362" name="Picture 2" descr="C:\Users\The Rock\Desktop\American Civics\Unit 5-Brave New World\John Procto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895" y="1770501"/>
            <a:ext cx="4281843" cy="42818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Abigail Williams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Had an affair with John Proctor</a:t>
            </a:r>
          </a:p>
          <a:p>
            <a:endParaRPr lang="en-US" dirty="0" smtClean="0"/>
          </a:p>
          <a:p>
            <a:r>
              <a:rPr lang="en-US" dirty="0" smtClean="0"/>
              <a:t>Still in love with him</a:t>
            </a:r>
          </a:p>
          <a:p>
            <a:endParaRPr lang="en-US" dirty="0" smtClean="0"/>
          </a:p>
          <a:p>
            <a:r>
              <a:rPr lang="en-US" dirty="0" smtClean="0"/>
              <a:t>Was caught dancing in the woods with her cousin and friends</a:t>
            </a:r>
            <a:endParaRPr lang="en-US" dirty="0"/>
          </a:p>
        </p:txBody>
      </p:sp>
      <p:pic>
        <p:nvPicPr>
          <p:cNvPr id="1026" name="Picture 2" descr="http://im.glogster.com/media/5/29/12/35/29123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43049"/>
            <a:ext cx="3638550" cy="5314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Elizabeth Proctor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John’s wife, and fiercely honorable</a:t>
            </a:r>
          </a:p>
          <a:p>
            <a:endParaRPr lang="en-US" dirty="0" smtClean="0"/>
          </a:p>
          <a:p>
            <a:r>
              <a:rPr lang="en-US" dirty="0" smtClean="0"/>
              <a:t>Caught him having an affair, but decides to stay with him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Never tells a lie</a:t>
            </a:r>
          </a:p>
        </p:txBody>
      </p:sp>
      <p:pic>
        <p:nvPicPr>
          <p:cNvPr id="16386" name="Picture 2" descr="C:\Users\The Rock\Desktop\American Civics\Unit 5-Brave New World\Elizabeth Procto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8400"/>
            <a:ext cx="4475355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Samuel Parris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Minister of Salem</a:t>
            </a:r>
          </a:p>
          <a:p>
            <a:endParaRPr lang="en-US" dirty="0" smtClean="0"/>
          </a:p>
          <a:p>
            <a:r>
              <a:rPr lang="en-US" dirty="0" smtClean="0"/>
              <a:t>Abby’s uncle, and Betty’s father (His wife died years ago)</a:t>
            </a:r>
          </a:p>
          <a:p>
            <a:endParaRPr lang="en-US" dirty="0" smtClean="0"/>
          </a:p>
          <a:p>
            <a:r>
              <a:rPr lang="en-US" dirty="0" smtClean="0"/>
              <a:t>Owns a slave from Barbados named </a:t>
            </a:r>
            <a:r>
              <a:rPr lang="en-US" dirty="0" err="1" smtClean="0"/>
              <a:t>Tituba</a:t>
            </a:r>
            <a:endParaRPr lang="en-US" dirty="0"/>
          </a:p>
        </p:txBody>
      </p:sp>
      <p:pic>
        <p:nvPicPr>
          <p:cNvPr id="17410" name="Picture 2" descr="C:\Users\The Rock\Desktop\American Civics\Unit 5-Brave New World\Samuel Parri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648" y="2514600"/>
            <a:ext cx="4384090" cy="28150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Tituba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slave from Barbados</a:t>
            </a:r>
          </a:p>
          <a:p>
            <a:endParaRPr lang="en-US" dirty="0" smtClean="0"/>
          </a:p>
          <a:p>
            <a:r>
              <a:rPr lang="en-US" dirty="0" smtClean="0"/>
              <a:t>Has knowledge of voodoo chants</a:t>
            </a:r>
          </a:p>
          <a:p>
            <a:endParaRPr lang="en-US" dirty="0" smtClean="0"/>
          </a:p>
          <a:p>
            <a:r>
              <a:rPr lang="en-US" dirty="0" smtClean="0"/>
              <a:t>Is accused of “bewitching” Betty who lies in a coma</a:t>
            </a:r>
            <a:endParaRPr lang="en-US" dirty="0"/>
          </a:p>
        </p:txBody>
      </p:sp>
      <p:pic>
        <p:nvPicPr>
          <p:cNvPr id="18434" name="Picture 2" descr="C:\Users\The Rock\Desktop\American Civics\Unit 5-Brave New World\Titub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426464"/>
            <a:ext cx="2438400" cy="4904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Mary Warren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Mary knows why Abby is accusing people of witchcraft</a:t>
            </a:r>
          </a:p>
          <a:p>
            <a:endParaRPr lang="en-US" dirty="0" smtClean="0"/>
          </a:p>
          <a:p>
            <a:r>
              <a:rPr lang="en-US" dirty="0" smtClean="0"/>
              <a:t>She’s determined to tell the truth…but at what cost?</a:t>
            </a:r>
            <a:endParaRPr lang="en-US" dirty="0"/>
          </a:p>
        </p:txBody>
      </p:sp>
      <p:pic>
        <p:nvPicPr>
          <p:cNvPr id="19458" name="Picture 2" descr="C:\Users\The Rock\Desktop\American Civics\Unit 5-Brave New World\Mary Warre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4" y="2209800"/>
            <a:ext cx="4505542" cy="3304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John Hale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Minister of Beverly, the lead witch hunter and investigator</a:t>
            </a:r>
          </a:p>
          <a:p>
            <a:endParaRPr lang="en-US" dirty="0" smtClean="0"/>
          </a:p>
          <a:p>
            <a:r>
              <a:rPr lang="en-US" dirty="0" smtClean="0"/>
              <a:t>Believes the girls of Salem are possessed</a:t>
            </a:r>
            <a:endParaRPr lang="en-US" dirty="0"/>
          </a:p>
        </p:txBody>
      </p:sp>
      <p:pic>
        <p:nvPicPr>
          <p:cNvPr id="20482" name="Picture 2" descr="C:\Users\The Rock\Desktop\American Civics\Unit 5-Brave New World\John Hal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361" y="2057401"/>
            <a:ext cx="4529099" cy="3565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Thomas and Ann Putnam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wealthiest people in Salem, all but one of their children have died</a:t>
            </a:r>
          </a:p>
          <a:p>
            <a:endParaRPr lang="en-US" dirty="0" smtClean="0"/>
          </a:p>
          <a:p>
            <a:r>
              <a:rPr lang="en-US" dirty="0" smtClean="0"/>
              <a:t>Ann and Thomas are willing to believe witches are responsible and side with Parris and Hale</a:t>
            </a:r>
            <a:endParaRPr lang="en-US" dirty="0"/>
          </a:p>
        </p:txBody>
      </p:sp>
      <p:pic>
        <p:nvPicPr>
          <p:cNvPr id="21506" name="Picture 2" descr="C:\Users\The Rock\Desktop\American Civics\Unit 5-Brave New World\Thomas and Ann Putna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2246"/>
            <a:ext cx="4503738" cy="3065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2758</TotalTime>
  <Words>212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Consolas</vt:lpstr>
      <vt:lpstr>Corbel</vt:lpstr>
      <vt:lpstr>Wingdings</vt:lpstr>
      <vt:lpstr>Wingdings 2</vt:lpstr>
      <vt:lpstr>Wingdings 3</vt:lpstr>
      <vt:lpstr>Default Theme</vt:lpstr>
      <vt:lpstr>The Crucible:  An Introduction</vt:lpstr>
      <vt:lpstr>John Proctor</vt:lpstr>
      <vt:lpstr>Abigail Williams</vt:lpstr>
      <vt:lpstr>Elizabeth Proctor</vt:lpstr>
      <vt:lpstr>Samuel Parris</vt:lpstr>
      <vt:lpstr>Tituba</vt:lpstr>
      <vt:lpstr>Mary Warren</vt:lpstr>
      <vt:lpstr>John Hale</vt:lpstr>
      <vt:lpstr>Thomas and Ann Putnam</vt:lpstr>
      <vt:lpstr>Thomas Danforth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Crucible:  An Introduction</dc:title>
  <dc:creator>Lawrence Ashley Staten</dc:creator>
  <cp:lastModifiedBy>Lawrence Staten</cp:lastModifiedBy>
  <cp:revision>6</cp:revision>
  <dcterms:created xsi:type="dcterms:W3CDTF">2012-12-18T00:32:16Z</dcterms:created>
  <dcterms:modified xsi:type="dcterms:W3CDTF">2015-12-15T16:06:40Z</dcterms:modified>
</cp:coreProperties>
</file>